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2"/>
    <p:sldId id="261" r:id="rId3"/>
    <p:sldId id="256" r:id="rId4"/>
    <p:sldId id="257" r:id="rId5"/>
    <p:sldId id="262" r:id="rId6"/>
    <p:sldId id="258" r:id="rId7"/>
    <p:sldId id="263" r:id="rId8"/>
    <p:sldId id="259" r:id="rId9"/>
  </p:sldIdLst>
  <p:sldSz cx="10693400" cy="7562850"/>
  <p:notesSz cx="10693400" cy="7562850"/>
  <p:defaultTextStyle>
    <a:defPPr>
      <a:defRPr kern="0"/>
    </a:defPPr>
  </p:defaultTextStyle>
  <p:extLst>
    <p:ext uri="{521415D9-36F7-43E2-AB2F-B90AF26B5E84}">
      <p14:sectionLst xmlns:p14="http://schemas.microsoft.com/office/powerpoint/2010/main">
        <p14:section name="Раздел по умолчанию" id="{5AB92A1F-CAAC-4EBD-A461-C2DECA83C141}">
          <p14:sldIdLst>
            <p14:sldId id="260"/>
            <p14:sldId id="261"/>
            <p14:sldId id="256"/>
            <p14:sldId id="257"/>
            <p14:sldId id="262"/>
            <p14:sldId id="258"/>
            <p14:sldId id="263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рина" initials="И" lastIdx="1" clrIdx="0">
    <p:extLst>
      <p:ext uri="{19B8F6BF-5375-455C-9EA6-DF929625EA0E}">
        <p15:presenceInfo xmlns:p15="http://schemas.microsoft.com/office/powerpoint/2012/main" userId="Ири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500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2/4/2025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2/4/2025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6EC6E7B5-7CB1-474A-BB31-7EF3D7AB9B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1647825"/>
            <a:ext cx="10693400" cy="5915025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BA9E9B-A765-4EC8-AF19-FAA159050440}"/>
              </a:ext>
            </a:extLst>
          </p:cNvPr>
          <p:cNvSpPr txBox="1"/>
          <p:nvPr/>
        </p:nvSpPr>
        <p:spPr>
          <a:xfrm>
            <a:off x="3670300" y="72104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5E06228-3252-4A38-8333-BD0366D1F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-12362"/>
            <a:ext cx="5943600" cy="164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322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E19F9BF-678C-42C7-92B5-C312D97FAD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-63500" y="0"/>
            <a:ext cx="10756899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247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47626"/>
            <a:ext cx="10756899" cy="74675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1206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0"/>
              </a:spcBef>
            </a:pPr>
            <a:r>
              <a:rPr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600" b="1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1600" b="1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марта</a:t>
            </a:r>
            <a:r>
              <a:rPr sz="1600" b="1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r>
              <a:rPr sz="1600" b="1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sz="1600" b="1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</a:t>
            </a:r>
            <a:r>
              <a:rPr sz="1600" b="1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</a:t>
            </a:r>
            <a:r>
              <a:rPr sz="1600" b="1" spc="-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пожарной</a:t>
            </a:r>
            <a:r>
              <a:rPr sz="1600" b="1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</a:t>
            </a:r>
            <a:r>
              <a:rPr sz="1600" b="1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будут</a:t>
            </a:r>
            <a:r>
              <a:rPr sz="1600" b="1" spc="-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обязаны</a:t>
            </a:r>
            <a:r>
              <a:rPr sz="1600" b="1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иметь</a:t>
            </a:r>
            <a:r>
              <a:rPr sz="1600" b="1" spc="-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квалификацию.</a:t>
            </a:r>
            <a:endParaRPr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03299"/>
              </a:lnSpc>
              <a:spcBef>
                <a:spcPts val="800"/>
              </a:spcBef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Глобальные</a:t>
            </a:r>
            <a:r>
              <a:rPr sz="1300" spc="4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</a:t>
            </a:r>
            <a:r>
              <a:rPr sz="1300" spc="4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коснутся</a:t>
            </a:r>
            <a:r>
              <a:rPr sz="1300" spc="4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всех,</a:t>
            </a:r>
            <a:r>
              <a:rPr sz="1300" spc="4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</a:t>
            </a:r>
            <a:r>
              <a:rPr sz="1300" spc="4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</a:t>
            </a:r>
            <a:r>
              <a:rPr sz="1300" spc="4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300" spc="4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sz="1300" spc="4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пожарной</a:t>
            </a:r>
            <a:r>
              <a:rPr sz="1300" spc="4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безопасностью.</a:t>
            </a:r>
            <a:r>
              <a:rPr sz="1300" spc="4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Появятся</a:t>
            </a:r>
            <a:r>
              <a:rPr sz="1300" spc="4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конкретные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</a:t>
            </a:r>
            <a:r>
              <a:rPr sz="13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3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</a:t>
            </a:r>
            <a:r>
              <a:rPr sz="13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</a:t>
            </a:r>
            <a:r>
              <a:rPr sz="13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13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</a:t>
            </a:r>
            <a:r>
              <a:rPr sz="13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sz="13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трудовых</a:t>
            </a:r>
            <a:r>
              <a:rPr sz="13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функций.</a:t>
            </a:r>
            <a:r>
              <a:rPr sz="1300" spc="3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Паниковать</a:t>
            </a:r>
            <a:r>
              <a:rPr sz="13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рано,</a:t>
            </a:r>
            <a:r>
              <a:rPr sz="13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</a:t>
            </a:r>
            <a:r>
              <a:rPr sz="13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вступят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</a:t>
            </a:r>
            <a:r>
              <a:rPr sz="13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3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13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марта</a:t>
            </a:r>
            <a:r>
              <a:rPr sz="13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r>
              <a:rPr sz="13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  <a:endParaRPr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419" algn="just">
              <a:lnSpc>
                <a:spcPct val="100000"/>
              </a:lnSpc>
              <a:spcBef>
                <a:spcPts val="860"/>
              </a:spcBef>
            </a:pP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</a:t>
            </a:r>
            <a:r>
              <a:rPr sz="13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разберемся</a:t>
            </a:r>
            <a:r>
              <a:rPr sz="13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</a:t>
            </a:r>
            <a:r>
              <a:rPr sz="13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</a:t>
            </a:r>
            <a:r>
              <a:rPr sz="13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3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порядку.</a:t>
            </a:r>
            <a:endParaRPr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Откуда</a:t>
            </a:r>
            <a:r>
              <a:rPr sz="13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такие</a:t>
            </a:r>
            <a:r>
              <a:rPr sz="13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изменения?</a:t>
            </a:r>
            <a:endParaRPr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6350">
              <a:lnSpc>
                <a:spcPct val="103499"/>
              </a:lnSpc>
              <a:spcBef>
                <a:spcPts val="800"/>
              </a:spcBef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24.09.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sz="13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официально</a:t>
            </a:r>
            <a:r>
              <a:rPr sz="13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опубликован</a:t>
            </a:r>
            <a:r>
              <a:rPr sz="13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</a:t>
            </a:r>
            <a:r>
              <a:rPr sz="13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</a:t>
            </a:r>
            <a:r>
              <a:rPr sz="13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13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24.09.2022</a:t>
            </a:r>
            <a:r>
              <a:rPr sz="13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sz="13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370-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ФЗ</a:t>
            </a:r>
            <a:r>
              <a:rPr sz="13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“О</a:t>
            </a:r>
            <a:r>
              <a:rPr sz="13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внесении</a:t>
            </a:r>
            <a:r>
              <a:rPr sz="13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</a:t>
            </a:r>
            <a:r>
              <a:rPr sz="13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3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отдельные законодательные</a:t>
            </a:r>
            <a:r>
              <a:rPr sz="13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акты</a:t>
            </a:r>
            <a:r>
              <a:rPr sz="13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</a:t>
            </a:r>
            <a:r>
              <a:rPr sz="13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Федерации”</a:t>
            </a:r>
            <a:r>
              <a:rPr sz="13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(далее</a:t>
            </a:r>
            <a:r>
              <a:rPr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370-ФЗ).</a:t>
            </a:r>
            <a:endParaRPr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6350">
              <a:lnSpc>
                <a:spcPct val="103499"/>
              </a:lnSpc>
              <a:spcBef>
                <a:spcPts val="795"/>
              </a:spcBef>
            </a:pPr>
            <a:r>
              <a:rPr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370-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ФЗ</a:t>
            </a:r>
            <a:r>
              <a:rPr sz="1300" spc="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внесет</a:t>
            </a:r>
            <a:r>
              <a:rPr sz="1300" spc="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</a:t>
            </a:r>
            <a:r>
              <a:rPr sz="1300" spc="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300" spc="3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статью</a:t>
            </a:r>
            <a:r>
              <a:rPr sz="1300" spc="3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sz="1300" spc="3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300" spc="3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статью</a:t>
            </a:r>
            <a:r>
              <a:rPr sz="1300" spc="3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r>
              <a:rPr sz="1300" spc="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</a:t>
            </a:r>
            <a:r>
              <a:rPr sz="1300" spc="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</a:t>
            </a:r>
            <a:r>
              <a:rPr sz="1300" spc="3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1300" spc="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21.12.1994</a:t>
            </a:r>
            <a:r>
              <a:rPr sz="1300" spc="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sz="1300" spc="3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69-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ФЗ</a:t>
            </a:r>
            <a:r>
              <a:rPr sz="1300" spc="3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“О</a:t>
            </a:r>
            <a:r>
              <a:rPr sz="1300" spc="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пожарной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безопасности”</a:t>
            </a:r>
            <a:r>
              <a:rPr sz="13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(далее</a:t>
            </a:r>
            <a:r>
              <a:rPr sz="13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69-ФЗ).</a:t>
            </a:r>
            <a:endParaRPr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419">
              <a:lnSpc>
                <a:spcPct val="100000"/>
              </a:lnSpc>
              <a:spcBef>
                <a:spcPts val="850"/>
              </a:spcBef>
            </a:pPr>
            <a:r>
              <a:rPr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sz="13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изменится</a:t>
            </a:r>
            <a:r>
              <a:rPr sz="13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13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всех,</a:t>
            </a:r>
            <a:r>
              <a:rPr sz="13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</a:t>
            </a:r>
            <a:r>
              <a:rPr sz="13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</a:t>
            </a:r>
            <a:r>
              <a:rPr sz="13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3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sz="13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пожарной</a:t>
            </a:r>
            <a:r>
              <a:rPr sz="13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безопасности?</a:t>
            </a:r>
            <a:endParaRPr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8890">
              <a:lnSpc>
                <a:spcPct val="103499"/>
              </a:lnSpc>
              <a:spcBef>
                <a:spcPts val="800"/>
              </a:spcBef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</a:t>
            </a:r>
            <a:r>
              <a:rPr sz="13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</a:t>
            </a:r>
            <a:r>
              <a:rPr sz="13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соответствовать</a:t>
            </a:r>
            <a:r>
              <a:rPr sz="13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</a:t>
            </a:r>
            <a:r>
              <a:rPr sz="13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квалификационных</a:t>
            </a:r>
            <a:r>
              <a:rPr sz="13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справочников</a:t>
            </a:r>
            <a:r>
              <a:rPr sz="13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z="13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</a:t>
            </a:r>
            <a:r>
              <a:rPr sz="13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стандартов.</a:t>
            </a:r>
            <a:r>
              <a:rPr sz="13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i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ст.1 </a:t>
            </a:r>
            <a:r>
              <a:rPr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ч.1</a:t>
            </a:r>
            <a:r>
              <a:rPr sz="1300" i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370-</a:t>
            </a:r>
            <a:r>
              <a:rPr sz="1300" i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ФЗ</a:t>
            </a:r>
            <a:endParaRPr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853440" algn="l">
              <a:lnSpc>
                <a:spcPct val="154600"/>
              </a:lnSpc>
              <a:spcBef>
                <a:spcPts val="100"/>
              </a:spcBef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1.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статью</a:t>
            </a:r>
            <a:r>
              <a:rPr sz="13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sz="13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дополнить</a:t>
            </a:r>
            <a:r>
              <a:rPr sz="13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частью</a:t>
            </a:r>
            <a:r>
              <a:rPr sz="13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седьмой</a:t>
            </a:r>
            <a:r>
              <a:rPr sz="13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следующего</a:t>
            </a:r>
            <a:r>
              <a:rPr sz="13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содержания:</a:t>
            </a:r>
            <a:r>
              <a:rPr sz="13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300" spc="7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853440" algn="l">
              <a:lnSpc>
                <a:spcPct val="154600"/>
              </a:lnSpc>
              <a:spcBef>
                <a:spcPts val="100"/>
              </a:spcBef>
            </a:pPr>
            <a:r>
              <a:rPr sz="13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</a:t>
            </a:r>
            <a:r>
              <a:rPr sz="13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3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лица,</a:t>
            </a:r>
            <a:r>
              <a:rPr sz="13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привлекаемые</a:t>
            </a:r>
            <a:r>
              <a:rPr sz="13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13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осуществлению</a:t>
            </a:r>
            <a:r>
              <a:rPr sz="13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видов</a:t>
            </a:r>
            <a:r>
              <a:rPr sz="13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sz="13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3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sz="13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пожарной</a:t>
            </a:r>
            <a:r>
              <a:rPr sz="13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безопасности,</a:t>
            </a:r>
            <a:r>
              <a:rPr sz="13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</a:t>
            </a:r>
            <a:r>
              <a:rPr sz="13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соответствовать</a:t>
            </a:r>
            <a:r>
              <a:rPr sz="13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300" spc="5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853440" algn="l">
              <a:lnSpc>
                <a:spcPct val="154600"/>
              </a:lnSpc>
              <a:spcBef>
                <a:spcPts val="100"/>
              </a:spcBef>
            </a:pPr>
            <a:r>
              <a:rPr lang="ru-RU" sz="13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квалификационным</a:t>
            </a:r>
            <a:r>
              <a:rPr lang="ru-RU"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требованиям, указанным </a:t>
            </a:r>
            <a:r>
              <a:rPr lang="ru-RU" sz="13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квалификационных справочниках, утверждаемых </a:t>
            </a:r>
            <a:r>
              <a:rPr lang="ru-RU" sz="13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порядке, устанавливаемом Правительством</a:t>
            </a:r>
            <a:r>
              <a:rPr lang="ru-RU" sz="13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</a:t>
            </a:r>
            <a:r>
              <a:rPr lang="ru-RU" sz="13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Федерации,</a:t>
            </a:r>
            <a:r>
              <a:rPr lang="ru-RU" sz="13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3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(или)</a:t>
            </a:r>
            <a:r>
              <a:rPr lang="ru-RU" sz="13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профессиональным</a:t>
            </a:r>
            <a:r>
              <a:rPr lang="ru-RU" sz="13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стандартам</a:t>
            </a:r>
            <a:r>
              <a:rPr lang="ru-RU" sz="13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</a:t>
            </a:r>
            <a:r>
              <a:rPr lang="ru-RU" sz="13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наличии)”; </a:t>
            </a:r>
          </a:p>
          <a:p>
            <a:pPr marL="12700" marR="853440" algn="l">
              <a:lnSpc>
                <a:spcPct val="154600"/>
              </a:lnSpc>
              <a:spcBef>
                <a:spcPts val="100"/>
              </a:spcBef>
            </a:pPr>
            <a:r>
              <a:rPr lang="ru-RU"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marL="12700" marR="853440" algn="l">
              <a:lnSpc>
                <a:spcPct val="154600"/>
              </a:lnSpc>
              <a:spcBef>
                <a:spcPts val="100"/>
              </a:spcBef>
            </a:pPr>
            <a:r>
              <a:rPr lang="ru-RU"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300" u="sng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3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спомним</a:t>
            </a:r>
            <a:r>
              <a:rPr lang="ru-RU" sz="1300" u="sng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</a:t>
            </a:r>
            <a:r>
              <a:rPr lang="ru-RU" sz="1300" u="sng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</a:t>
            </a:r>
            <a:r>
              <a:rPr lang="ru-RU" sz="1300" u="sng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</a:t>
            </a:r>
            <a:r>
              <a:rPr lang="ru-RU" sz="1300" u="sng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sz="1300" u="sng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300" u="sng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lang="ru-RU" sz="1300" u="sng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пожарной</a:t>
            </a:r>
            <a:r>
              <a:rPr lang="ru-RU" sz="1300" u="sng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u="sng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безопасности:</a:t>
            </a:r>
            <a:r>
              <a:rPr lang="ru-RU" sz="1300" u="sng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ст.24</a:t>
            </a:r>
            <a:r>
              <a:rPr lang="ru-RU" sz="1300" u="sng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u="sng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69-</a:t>
            </a:r>
            <a:r>
              <a:rPr lang="ru-RU" sz="1300" u="sng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ФЗ</a:t>
            </a:r>
            <a:endParaRPr lang="ru-RU" sz="13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419">
              <a:lnSpc>
                <a:spcPct val="100000"/>
              </a:lnSpc>
              <a:spcBef>
                <a:spcPts val="850"/>
              </a:spcBef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3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видам</a:t>
            </a:r>
            <a:r>
              <a:rPr lang="ru-RU" sz="13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sz="13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3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lang="ru-RU" sz="13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пожарной</a:t>
            </a:r>
            <a:r>
              <a:rPr lang="ru-RU" sz="13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</a:t>
            </a:r>
            <a:r>
              <a:rPr lang="ru-RU" sz="13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относятся: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570" indent="-102870">
              <a:lnSpc>
                <a:spcPct val="100000"/>
              </a:lnSpc>
              <a:spcBef>
                <a:spcPts val="860"/>
              </a:spcBef>
              <a:buChar char="•"/>
              <a:tabLst>
                <a:tab pos="115570" algn="l"/>
              </a:tabLst>
            </a:pPr>
            <a:r>
              <a:rPr lang="ru-RU"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</a:t>
            </a:r>
            <a:r>
              <a:rPr lang="ru-RU" sz="13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пожаров</a:t>
            </a:r>
            <a:r>
              <a:rPr lang="ru-RU" sz="13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3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</a:t>
            </a:r>
            <a:r>
              <a:rPr lang="ru-RU" sz="13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3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населенных</a:t>
            </a:r>
            <a:r>
              <a:rPr lang="ru-RU" sz="13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пунктах</a:t>
            </a:r>
            <a:r>
              <a:rPr lang="ru-RU" sz="13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13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договорной</a:t>
            </a:r>
            <a:r>
              <a:rPr lang="ru-RU" sz="13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1290" indent="-102870">
              <a:lnSpc>
                <a:spcPct val="100000"/>
              </a:lnSpc>
              <a:spcBef>
                <a:spcPts val="850"/>
              </a:spcBef>
              <a:buChar char="•"/>
              <a:tabLst>
                <a:tab pos="161290" algn="l"/>
              </a:tabLst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тушение</a:t>
            </a:r>
            <a:r>
              <a:rPr lang="ru-RU" sz="13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пожаров</a:t>
            </a:r>
            <a:r>
              <a:rPr lang="ru-RU" sz="13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3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населенных</a:t>
            </a:r>
            <a:r>
              <a:rPr lang="ru-RU" sz="13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пунктах,</a:t>
            </a:r>
            <a:r>
              <a:rPr lang="ru-RU" sz="13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13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производственных</a:t>
            </a:r>
            <a:r>
              <a:rPr lang="ru-RU" sz="13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объектах</a:t>
            </a:r>
            <a:r>
              <a:rPr lang="ru-RU" sz="13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3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объектах</a:t>
            </a:r>
            <a:r>
              <a:rPr lang="ru-RU" sz="13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инфраструктуры;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1290" indent="-102870">
              <a:lnSpc>
                <a:spcPct val="100000"/>
              </a:lnSpc>
              <a:spcBef>
                <a:spcPts val="850"/>
              </a:spcBef>
              <a:buChar char="•"/>
              <a:tabLst>
                <a:tab pos="161290" algn="l"/>
              </a:tabLst>
            </a:pPr>
            <a:r>
              <a:rPr lang="ru-RU"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опытно-конструкторские</a:t>
            </a:r>
            <a:r>
              <a:rPr lang="ru-RU" sz="13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работы,</a:t>
            </a:r>
            <a:r>
              <a:rPr lang="ru-RU" sz="13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</a:t>
            </a:r>
            <a:r>
              <a:rPr lang="ru-RU" sz="13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3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</a:t>
            </a:r>
            <a:r>
              <a:rPr lang="ru-RU" sz="13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испытаний</a:t>
            </a:r>
            <a:r>
              <a:rPr lang="ru-RU" sz="13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пожарно-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технической</a:t>
            </a:r>
            <a:r>
              <a:rPr lang="ru-RU" sz="13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продукции;</a:t>
            </a:r>
          </a:p>
          <a:p>
            <a:pPr marL="58420">
              <a:lnSpc>
                <a:spcPct val="100000"/>
              </a:lnSpc>
              <a:spcBef>
                <a:spcPts val="850"/>
              </a:spcBef>
              <a:tabLst>
                <a:tab pos="161290" algn="l"/>
              </a:tabLst>
            </a:pPr>
            <a:endParaRPr lang="ru-RU" sz="13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420">
              <a:lnSpc>
                <a:spcPct val="100000"/>
              </a:lnSpc>
              <a:spcBef>
                <a:spcPts val="850"/>
              </a:spcBef>
              <a:tabLst>
                <a:tab pos="161290" algn="l"/>
              </a:tabLst>
            </a:pPr>
            <a:endParaRPr lang="ru-RU" sz="13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420">
              <a:lnSpc>
                <a:spcPct val="100000"/>
              </a:lnSpc>
              <a:spcBef>
                <a:spcPts val="850"/>
              </a:spcBef>
              <a:tabLst>
                <a:tab pos="161290" algn="l"/>
              </a:tabLst>
            </a:pPr>
            <a:endParaRPr lang="ru-RU" sz="13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420">
              <a:lnSpc>
                <a:spcPct val="100000"/>
              </a:lnSpc>
              <a:spcBef>
                <a:spcPts val="850"/>
              </a:spcBef>
              <a:tabLst>
                <a:tab pos="161290" algn="l"/>
              </a:tabLst>
            </a:pPr>
            <a:endParaRPr lang="ru-RU" sz="8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461586-DF75-4C28-9C3F-B6FF6180019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" t="5685" r="70978" b="5646"/>
          <a:stretch/>
        </p:blipFill>
        <p:spPr bwMode="auto">
          <a:xfrm>
            <a:off x="9318625" y="6029324"/>
            <a:ext cx="1438275" cy="1485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-28575"/>
            <a:ext cx="10693400" cy="75781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6350" rIns="0" bIns="0" rtlCol="0">
            <a:spAutoFit/>
          </a:bodyPr>
          <a:lstStyle/>
          <a:p>
            <a:pPr marL="12700" marR="6985" indent="187960" algn="just">
              <a:lnSpc>
                <a:spcPct val="103099"/>
              </a:lnSpc>
              <a:spcBef>
                <a:spcPts val="50"/>
              </a:spcBef>
              <a:buChar char="•"/>
              <a:tabLst>
                <a:tab pos="200660" algn="l"/>
              </a:tabLst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испытание,</a:t>
            </a:r>
            <a:r>
              <a:rPr lang="ru-RU" sz="1300" spc="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</a:t>
            </a:r>
            <a:r>
              <a:rPr lang="ru-RU" sz="13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3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</a:t>
            </a:r>
            <a:r>
              <a:rPr lang="ru-RU" sz="1300" spc="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пожарного</a:t>
            </a:r>
            <a:r>
              <a:rPr lang="ru-RU" sz="1300" spc="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снаряжения,</a:t>
            </a:r>
            <a:r>
              <a:rPr lang="ru-RU" sz="1300" spc="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наружных</a:t>
            </a:r>
            <a:r>
              <a:rPr lang="ru-RU" sz="13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пожарных</a:t>
            </a:r>
            <a:r>
              <a:rPr lang="ru-RU" sz="1300" spc="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лестниц</a:t>
            </a:r>
            <a:r>
              <a:rPr lang="ru-RU" sz="13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3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ограждений</a:t>
            </a:r>
            <a:r>
              <a:rPr lang="ru-RU" sz="13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кровли,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первичных</a:t>
            </a:r>
            <a:r>
              <a:rPr lang="ru-RU" sz="13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  <a:r>
              <a:rPr lang="ru-RU" sz="13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тушения</a:t>
            </a:r>
            <a:r>
              <a:rPr lang="ru-RU" sz="13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пожаров,</a:t>
            </a:r>
            <a:r>
              <a:rPr lang="ru-RU" sz="13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восстановление</a:t>
            </a:r>
            <a:r>
              <a:rPr lang="ru-RU" sz="13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</a:t>
            </a:r>
            <a:r>
              <a:rPr lang="ru-RU" sz="13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огнетушащих</a:t>
            </a:r>
            <a:r>
              <a:rPr lang="ru-RU" sz="13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indent="182880" algn="just">
              <a:lnSpc>
                <a:spcPct val="103099"/>
              </a:lnSpc>
              <a:spcBef>
                <a:spcPts val="810"/>
              </a:spcBef>
              <a:buChar char="•"/>
              <a:tabLst>
                <a:tab pos="195580" algn="l"/>
              </a:tabLst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испытание</a:t>
            </a:r>
            <a:r>
              <a:rPr lang="ru-RU" sz="1300" spc="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веществ,</a:t>
            </a:r>
            <a:r>
              <a:rPr lang="ru-RU" sz="1300" spc="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материалов,</a:t>
            </a:r>
            <a:r>
              <a:rPr lang="ru-RU" sz="1300" spc="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изделий,</a:t>
            </a:r>
            <a:r>
              <a:rPr lang="ru-RU" sz="1300" spc="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</a:t>
            </a:r>
            <a:r>
              <a:rPr lang="ru-RU" sz="1300" spc="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300" spc="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конструкций</a:t>
            </a:r>
            <a:r>
              <a:rPr lang="ru-RU" sz="1300" spc="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1300" spc="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</a:t>
            </a:r>
            <a:r>
              <a:rPr lang="ru-RU" sz="1300" spc="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</a:t>
            </a:r>
            <a:r>
              <a:rPr lang="ru-RU" sz="1300" spc="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пожарной безопасности;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1290" indent="-102870" algn="just">
              <a:lnSpc>
                <a:spcPct val="100000"/>
              </a:lnSpc>
              <a:spcBef>
                <a:spcPts val="860"/>
              </a:spcBef>
              <a:buChar char="•"/>
              <a:tabLst>
                <a:tab pos="161290" algn="l"/>
              </a:tabLst>
            </a:pP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</a:t>
            </a:r>
            <a:r>
              <a:rPr sz="13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научно-технического</a:t>
            </a:r>
            <a:r>
              <a:rPr sz="13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консультирования</a:t>
            </a:r>
            <a:r>
              <a:rPr sz="13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3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экспертиз;</a:t>
            </a:r>
            <a:endParaRPr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1290" indent="-102870" algn="just">
              <a:lnSpc>
                <a:spcPct val="100000"/>
              </a:lnSpc>
              <a:spcBef>
                <a:spcPts val="850"/>
              </a:spcBef>
              <a:buChar char="•"/>
              <a:tabLst>
                <a:tab pos="161290" algn="l"/>
              </a:tabLst>
            </a:pP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</a:t>
            </a:r>
            <a:r>
              <a:rPr sz="13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проектных</a:t>
            </a:r>
            <a:r>
              <a:rPr sz="13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3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изыскательских</a:t>
            </a:r>
            <a:r>
              <a:rPr sz="13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</a:t>
            </a:r>
            <a:r>
              <a:rPr sz="13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3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обеспечению</a:t>
            </a:r>
            <a:r>
              <a:rPr sz="13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пожарной</a:t>
            </a:r>
            <a:r>
              <a:rPr sz="13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безопасности;</a:t>
            </a:r>
            <a:endParaRPr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570" indent="-102870" algn="just">
              <a:lnSpc>
                <a:spcPct val="100000"/>
              </a:lnSpc>
              <a:spcBef>
                <a:spcPts val="855"/>
              </a:spcBef>
              <a:buChar char="•"/>
              <a:tabLst>
                <a:tab pos="115570" algn="l"/>
              </a:tabLst>
            </a:pPr>
            <a:r>
              <a:rPr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</a:t>
            </a:r>
            <a:r>
              <a:rPr sz="13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деклараций</a:t>
            </a:r>
            <a:r>
              <a:rPr sz="13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пожарной</a:t>
            </a:r>
            <a:r>
              <a:rPr sz="13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безопасности;</a:t>
            </a:r>
            <a:endParaRPr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indent="158750" algn="just">
              <a:lnSpc>
                <a:spcPct val="103499"/>
              </a:lnSpc>
              <a:spcBef>
                <a:spcPts val="795"/>
              </a:spcBef>
              <a:buChar char="•"/>
              <a:tabLst>
                <a:tab pos="171450" algn="l"/>
              </a:tabLst>
            </a:pPr>
            <a:r>
              <a:rPr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</a:t>
            </a:r>
            <a:r>
              <a:rPr sz="13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специальных</a:t>
            </a:r>
            <a:r>
              <a:rPr sz="13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технических</a:t>
            </a:r>
            <a:r>
              <a:rPr sz="13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</a:t>
            </a:r>
            <a:r>
              <a:rPr sz="1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sz="13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13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</a:t>
            </a:r>
            <a:r>
              <a:rPr sz="13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защиты,</a:t>
            </a:r>
            <a:r>
              <a:rPr sz="13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3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отношении</a:t>
            </a:r>
            <a:r>
              <a:rPr sz="13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</a:t>
            </a:r>
            <a:r>
              <a:rPr sz="13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отсутствуют</a:t>
            </a:r>
            <a:r>
              <a:rPr sz="13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пожарной</a:t>
            </a:r>
            <a:r>
              <a:rPr sz="1300" spc="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безопасности,</a:t>
            </a:r>
            <a:r>
              <a:rPr sz="1300" spc="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установленные</a:t>
            </a:r>
            <a:r>
              <a:rPr sz="1300" spc="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нормативными</a:t>
            </a:r>
            <a:r>
              <a:rPr sz="1300" spc="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правовыми</a:t>
            </a:r>
            <a:r>
              <a:rPr sz="1300" spc="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актами</a:t>
            </a:r>
            <a:r>
              <a:rPr sz="1300" spc="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</a:t>
            </a:r>
            <a:r>
              <a:rPr sz="1300" spc="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r>
              <a:rPr sz="1300" spc="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300" spc="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нормативными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документами</a:t>
            </a:r>
            <a:r>
              <a:rPr sz="13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3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пожарной</a:t>
            </a:r>
            <a:r>
              <a:rPr sz="13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безопасности,</a:t>
            </a:r>
            <a:r>
              <a:rPr sz="13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отражающих</a:t>
            </a:r>
            <a:r>
              <a:rPr sz="13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специфику</a:t>
            </a:r>
            <a:r>
              <a:rPr sz="13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</a:t>
            </a:r>
            <a:r>
              <a:rPr sz="13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пожарной</a:t>
            </a:r>
            <a:r>
              <a:rPr sz="13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таких</a:t>
            </a:r>
            <a:r>
              <a:rPr sz="13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защиты</a:t>
            </a:r>
            <a:r>
              <a:rPr sz="13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3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содержащих</a:t>
            </a:r>
            <a:r>
              <a:rPr sz="13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</a:t>
            </a:r>
            <a:r>
              <a:rPr sz="13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необходимых</a:t>
            </a:r>
            <a:r>
              <a:rPr sz="13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инженерно-технических</a:t>
            </a:r>
            <a:r>
              <a:rPr sz="13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3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организационных</a:t>
            </a:r>
            <a:r>
              <a:rPr sz="13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  <a:r>
              <a:rPr sz="13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3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обеспечению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пожарной</a:t>
            </a:r>
            <a:r>
              <a:rPr sz="1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безопасности;</a:t>
            </a:r>
            <a:endParaRPr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1290" indent="-102870" algn="just">
              <a:lnSpc>
                <a:spcPct val="100000"/>
              </a:lnSpc>
              <a:spcBef>
                <a:spcPts val="855"/>
              </a:spcBef>
              <a:buChar char="•"/>
              <a:tabLst>
                <a:tab pos="161290" algn="l"/>
              </a:tabLst>
            </a:pP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</a:t>
            </a:r>
            <a:r>
              <a:rPr sz="13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расчетов</a:t>
            </a:r>
            <a:r>
              <a:rPr sz="13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пожарного</a:t>
            </a:r>
            <a:r>
              <a:rPr sz="13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риска,</a:t>
            </a:r>
            <a:r>
              <a:rPr sz="13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3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</a:t>
            </a:r>
            <a:r>
              <a:rPr sz="13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иных</a:t>
            </a:r>
            <a:r>
              <a:rPr sz="13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расчетов</a:t>
            </a:r>
            <a:r>
              <a:rPr sz="13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3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целях</a:t>
            </a:r>
            <a:r>
              <a:rPr sz="13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</a:t>
            </a:r>
            <a:r>
              <a:rPr sz="13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пожарной</a:t>
            </a:r>
            <a:r>
              <a:rPr sz="13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безопасности;</a:t>
            </a:r>
            <a:endParaRPr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570" indent="-102870" algn="just">
              <a:lnSpc>
                <a:spcPct val="100000"/>
              </a:lnSpc>
              <a:spcBef>
                <a:spcPts val="850"/>
              </a:spcBef>
              <a:buChar char="•"/>
              <a:tabLst>
                <a:tab pos="115570" algn="l"/>
              </a:tabLst>
            </a:pP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независимая</a:t>
            </a:r>
            <a:r>
              <a:rPr sz="13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</a:t>
            </a:r>
            <a:r>
              <a:rPr sz="13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пожарного</a:t>
            </a:r>
            <a:r>
              <a:rPr sz="13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риска</a:t>
            </a:r>
            <a:r>
              <a:rPr sz="13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(аудит</a:t>
            </a:r>
            <a:r>
              <a:rPr sz="13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пожарной</a:t>
            </a:r>
            <a:r>
              <a:rPr sz="13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безопасности);</a:t>
            </a:r>
            <a:endParaRPr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indent="113030" algn="just">
              <a:lnSpc>
                <a:spcPct val="103499"/>
              </a:lnSpc>
              <a:spcBef>
                <a:spcPts val="800"/>
              </a:spcBef>
              <a:buChar char="•"/>
              <a:tabLst>
                <a:tab pos="125730" algn="l"/>
              </a:tabLst>
            </a:pP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</a:t>
            </a:r>
            <a:r>
              <a:rPr sz="13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противопожарной</a:t>
            </a:r>
            <a:r>
              <a:rPr sz="13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пропаганды</a:t>
            </a:r>
            <a:r>
              <a:rPr sz="13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(издание</a:t>
            </a:r>
            <a:r>
              <a:rPr sz="13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3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</a:t>
            </a:r>
            <a:r>
              <a:rPr sz="13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специальной</a:t>
            </a:r>
            <a:r>
              <a:rPr sz="13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</a:t>
            </a:r>
            <a:r>
              <a:rPr sz="13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3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</a:t>
            </a:r>
            <a:r>
              <a:rPr sz="13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наглядной</a:t>
            </a:r>
            <a:r>
              <a:rPr sz="13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агитации,</a:t>
            </a:r>
            <a:r>
              <a:rPr sz="13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</a:t>
            </a:r>
            <a:r>
              <a:rPr sz="13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тематических</a:t>
            </a:r>
            <a:r>
              <a:rPr sz="13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выставок,</a:t>
            </a:r>
            <a:r>
              <a:rPr sz="13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смотров,</a:t>
            </a:r>
            <a:r>
              <a:rPr sz="13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конференций</a:t>
            </a:r>
            <a:r>
              <a:rPr sz="13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3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</a:t>
            </a:r>
            <a:r>
              <a:rPr sz="13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других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</a:t>
            </a:r>
            <a:r>
              <a:rPr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информирования</a:t>
            </a:r>
            <a:r>
              <a:rPr sz="1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населения);</a:t>
            </a:r>
            <a:endParaRPr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570" indent="-102870" algn="just">
              <a:lnSpc>
                <a:spcPct val="100000"/>
              </a:lnSpc>
              <a:spcBef>
                <a:spcPts val="850"/>
              </a:spcBef>
              <a:buChar char="•"/>
              <a:tabLst>
                <a:tab pos="115570" algn="l"/>
              </a:tabLst>
            </a:pP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</a:t>
            </a:r>
            <a:r>
              <a:rPr sz="13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</a:t>
            </a:r>
            <a:r>
              <a:rPr sz="13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мерам</a:t>
            </a:r>
            <a:r>
              <a:rPr sz="13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пожарной</a:t>
            </a:r>
            <a:r>
              <a:rPr sz="13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безопасности;</a:t>
            </a:r>
            <a:endParaRPr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1290" indent="-102870" algn="just">
              <a:lnSpc>
                <a:spcPct val="100000"/>
              </a:lnSpc>
              <a:spcBef>
                <a:spcPts val="850"/>
              </a:spcBef>
              <a:buChar char="•"/>
              <a:tabLst>
                <a:tab pos="161290" algn="l"/>
              </a:tabLst>
            </a:pP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кладка</a:t>
            </a:r>
            <a:r>
              <a:rPr sz="13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печей</a:t>
            </a:r>
            <a:r>
              <a:rPr sz="13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(каминов),</a:t>
            </a:r>
            <a:r>
              <a:rPr sz="13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монтаж</a:t>
            </a:r>
            <a:r>
              <a:rPr sz="13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дымовых</a:t>
            </a:r>
            <a:r>
              <a:rPr sz="13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каналов,</a:t>
            </a:r>
            <a:r>
              <a:rPr sz="13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sz="13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</a:t>
            </a:r>
            <a:r>
              <a:rPr sz="13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</a:t>
            </a:r>
            <a:r>
              <a:rPr sz="13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3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ремонт;</a:t>
            </a:r>
            <a:endParaRPr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570" indent="-102870" algn="just">
              <a:lnSpc>
                <a:spcPct val="100000"/>
              </a:lnSpc>
              <a:spcBef>
                <a:spcPts val="860"/>
              </a:spcBef>
              <a:buChar char="•"/>
              <a:tabLst>
                <a:tab pos="115570" algn="l"/>
              </a:tabLst>
            </a:pP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</a:t>
            </a:r>
            <a:r>
              <a:rPr sz="13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  <a:r>
              <a:rPr sz="13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</a:t>
            </a:r>
            <a:r>
              <a:rPr sz="13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пожарной</a:t>
            </a:r>
            <a:r>
              <a:rPr sz="13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</a:t>
            </a:r>
            <a:r>
              <a:rPr sz="13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зданий</a:t>
            </a:r>
            <a:r>
              <a:rPr sz="13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3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сооружений;</a:t>
            </a:r>
            <a:endParaRPr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1290" indent="-102870" algn="just">
              <a:lnSpc>
                <a:spcPct val="100000"/>
              </a:lnSpc>
              <a:spcBef>
                <a:spcPts val="850"/>
              </a:spcBef>
              <a:buChar char="•"/>
              <a:tabLst>
                <a:tab pos="161290" algn="l"/>
              </a:tabLst>
            </a:pP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монтаж,</a:t>
            </a:r>
            <a:r>
              <a:rPr sz="13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</a:t>
            </a:r>
            <a:r>
              <a:rPr sz="13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</a:t>
            </a:r>
            <a:r>
              <a:rPr sz="13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3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</a:t>
            </a:r>
            <a:r>
              <a:rPr sz="13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  <a:r>
              <a:rPr sz="13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</a:t>
            </a:r>
            <a:r>
              <a:rPr sz="13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пожарной</a:t>
            </a:r>
            <a:r>
              <a:rPr sz="13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</a:t>
            </a:r>
            <a:r>
              <a:rPr sz="13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зданий</a:t>
            </a:r>
            <a:r>
              <a:rPr sz="13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3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сооружений.</a:t>
            </a:r>
            <a:endParaRPr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419">
              <a:lnSpc>
                <a:spcPct val="100000"/>
              </a:lnSpc>
              <a:spcBef>
                <a:spcPts val="855"/>
              </a:spcBef>
            </a:pPr>
            <a:r>
              <a:rPr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sz="13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получается?</a:t>
            </a:r>
            <a:endParaRPr lang="en-US" sz="13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419" algn="just">
              <a:spcBef>
                <a:spcPts val="855"/>
              </a:spcBef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Проектировщики,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монтажники,</a:t>
            </a:r>
            <a:r>
              <a:rPr lang="ru-RU" sz="1300" spc="3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пожарные</a:t>
            </a:r>
            <a:r>
              <a:rPr lang="ru-RU" sz="1300" spc="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профилактики,</a:t>
            </a:r>
            <a:r>
              <a:rPr lang="ru-RU" sz="1300" spc="3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разработчики</a:t>
            </a:r>
            <a:r>
              <a:rPr lang="ru-RU" sz="1300" spc="3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НОР/МОПБ/РПР</a:t>
            </a:r>
            <a:r>
              <a:rPr lang="ru-RU" sz="1300" spc="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300" spc="3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т.д.</a:t>
            </a:r>
            <a:r>
              <a:rPr lang="ru-RU" sz="1300" spc="3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300" spc="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</a:t>
            </a:r>
            <a:r>
              <a:rPr lang="ru-RU" sz="1300" spc="3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пожарной</a:t>
            </a:r>
            <a:r>
              <a:rPr lang="en-US"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отрасли</a:t>
            </a:r>
            <a:r>
              <a:rPr lang="en-US"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</a:t>
            </a:r>
            <a:r>
              <a:rPr lang="en-US"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</a:t>
            </a:r>
            <a:r>
              <a:rPr lang="en-US" sz="13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соответствовать</a:t>
            </a:r>
            <a:r>
              <a:rPr lang="en-US"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</a:t>
            </a:r>
            <a:r>
              <a:rPr lang="en-US"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квалификационных справочников</a:t>
            </a:r>
            <a:r>
              <a:rPr lang="en-US"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sz="13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рофессиональных</a:t>
            </a:r>
            <a:r>
              <a:rPr lang="ru-RU" sz="13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стандартов.</a:t>
            </a:r>
          </a:p>
          <a:p>
            <a:pPr marL="58419" algn="just">
              <a:spcBef>
                <a:spcPts val="855"/>
              </a:spcBef>
            </a:pPr>
            <a:endParaRPr lang="ru-RU" sz="13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419" algn="just">
              <a:spcBef>
                <a:spcPts val="855"/>
              </a:spcBef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419" algn="just">
              <a:spcBef>
                <a:spcPts val="855"/>
              </a:spcBef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419" algn="just">
              <a:spcBef>
                <a:spcPts val="855"/>
              </a:spcBef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419">
              <a:lnSpc>
                <a:spcPct val="100000"/>
              </a:lnSpc>
              <a:spcBef>
                <a:spcPts val="850"/>
              </a:spcBef>
            </a:pPr>
            <a:endParaRPr lang="ru-RU" sz="800" spc="-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419">
              <a:lnSpc>
                <a:spcPct val="100000"/>
              </a:lnSpc>
              <a:spcBef>
                <a:spcPts val="850"/>
              </a:spcBef>
            </a:pPr>
            <a:endParaRPr lang="ru-RU" sz="800" spc="-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ABF32A-FEF1-4848-9D92-627AD1A50BC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" t="5685" r="70978" b="5646"/>
          <a:stretch/>
        </p:blipFill>
        <p:spPr bwMode="auto">
          <a:xfrm>
            <a:off x="9385300" y="6186191"/>
            <a:ext cx="1295400" cy="13290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BFF95CA-28E7-40E1-A663-848AA6489D54}"/>
              </a:ext>
            </a:extLst>
          </p:cNvPr>
          <p:cNvSpPr/>
          <p:nvPr/>
        </p:nvSpPr>
        <p:spPr>
          <a:xfrm>
            <a:off x="12700" y="123825"/>
            <a:ext cx="10668000" cy="75855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8419" marR="0" lvl="0" indent="0" defTabSz="914400" eaLnBrk="1" fontAlgn="auto" latinLnBrk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ru-RU" sz="13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</a:t>
            </a:r>
            <a:r>
              <a:rPr lang="ru-RU" sz="13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13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практике?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lvl="0" indent="0" algn="just" defTabSz="914400" eaLnBrk="1" fontAlgn="auto" latinLnBrk="0" hangingPunct="1">
              <a:lnSpc>
                <a:spcPct val="103299"/>
              </a:lnSpc>
              <a:spcBef>
                <a:spcPts val="8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</a:t>
            </a:r>
            <a:r>
              <a:rPr lang="ru-RU" sz="13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база</a:t>
            </a:r>
            <a:r>
              <a:rPr lang="ru-RU" sz="13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</a:t>
            </a:r>
            <a:r>
              <a:rPr lang="ru-RU" sz="13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13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готова.</a:t>
            </a:r>
            <a:r>
              <a:rPr lang="ru-RU" sz="13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Квалификационных</a:t>
            </a:r>
            <a:r>
              <a:rPr lang="ru-RU" sz="13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справочников</a:t>
            </a:r>
            <a:r>
              <a:rPr lang="ru-RU" sz="13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нет.</a:t>
            </a:r>
          </a:p>
          <a:p>
            <a:pPr marL="12700" marR="5080" lvl="0" indent="0" algn="just" defTabSz="914400" eaLnBrk="1" fontAlgn="auto" latinLnBrk="0" hangingPunct="1">
              <a:lnSpc>
                <a:spcPct val="103299"/>
              </a:lnSpc>
              <a:spcBef>
                <a:spcPts val="8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</a:t>
            </a:r>
            <a:r>
              <a:rPr lang="ru-RU" sz="13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стандартов</a:t>
            </a:r>
            <a:r>
              <a:rPr lang="ru-RU" sz="13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</a:t>
            </a:r>
            <a:r>
              <a:rPr lang="ru-RU" sz="13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r>
              <a:rPr lang="ru-RU" sz="13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98450" marR="5080" lvl="0" indent="-285750" algn="just" defTabSz="914400" eaLnBrk="1" fontAlgn="auto" latinLnBrk="0" hangingPunct="1">
              <a:lnSpc>
                <a:spcPct val="103299"/>
              </a:lnSpc>
              <a:spcBef>
                <a:spcPts val="81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13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профилактики</a:t>
            </a:r>
          </a:p>
          <a:p>
            <a:pPr marL="298450" marR="5080" lvl="0" indent="-285750" algn="just" defTabSz="914400" eaLnBrk="1" fontAlgn="auto" latinLnBrk="0" hangingPunct="1">
              <a:lnSpc>
                <a:spcPct val="103299"/>
              </a:lnSpc>
              <a:spcBef>
                <a:spcPts val="81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тушения</a:t>
            </a:r>
            <a:r>
              <a:rPr lang="ru-RU" sz="13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пожаров.</a:t>
            </a:r>
            <a:r>
              <a:rPr lang="ru-RU" sz="13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700" marR="5080" lvl="0" indent="0" algn="just" defTabSz="914400" eaLnBrk="1" fontAlgn="auto" latinLnBrk="0" hangingPunct="1">
              <a:lnSpc>
                <a:spcPct val="103299"/>
              </a:lnSpc>
              <a:spcBef>
                <a:spcPts val="8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Значит,</a:t>
            </a:r>
            <a:r>
              <a:rPr lang="ru-RU" sz="13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ru-RU" sz="13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3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марта</a:t>
            </a:r>
            <a:r>
              <a:rPr lang="ru-RU" sz="13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r>
              <a:rPr lang="ru-RU" sz="13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sz="13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</a:t>
            </a:r>
            <a:r>
              <a:rPr lang="ru-RU" sz="13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недостающие</a:t>
            </a:r>
            <a:r>
              <a:rPr lang="ru-RU" sz="13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  <a:r>
              <a:rPr lang="ru-RU" sz="13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</a:t>
            </a:r>
            <a:r>
              <a:rPr lang="ru-RU" sz="13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разработаны.</a:t>
            </a:r>
            <a:r>
              <a:rPr lang="ru-RU" sz="13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3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них </a:t>
            </a:r>
            <a:r>
              <a:rPr lang="ru-RU"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</a:t>
            </a:r>
            <a:r>
              <a:rPr lang="ru-RU" sz="13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указаны</a:t>
            </a:r>
            <a:r>
              <a:rPr lang="ru-RU" sz="13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</a:t>
            </a:r>
            <a:r>
              <a:rPr lang="ru-RU" sz="13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3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квалификации,</a:t>
            </a:r>
            <a:r>
              <a:rPr lang="ru-RU" sz="13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3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частности,</a:t>
            </a:r>
            <a:r>
              <a:rPr lang="ru-RU" sz="13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</a:t>
            </a:r>
            <a:r>
              <a:rPr lang="ru-RU" sz="13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3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образованию.</a:t>
            </a:r>
            <a:r>
              <a:rPr lang="ru-RU" sz="13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sz="13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ru-RU" sz="13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касается</a:t>
            </a:r>
            <a:r>
              <a:rPr lang="ru-RU" sz="13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</a:t>
            </a:r>
            <a:r>
              <a:rPr lang="ru-RU" sz="13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ru-RU" sz="13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69-</a:t>
            </a:r>
            <a:r>
              <a:rPr lang="ru-RU" sz="13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ФЗ.</a:t>
            </a:r>
          </a:p>
          <a:p>
            <a:pPr marL="12700" marR="5080" lvl="0" indent="0" algn="just" defTabSz="914400" eaLnBrk="1" fontAlgn="auto" latinLnBrk="0" hangingPunct="1">
              <a:lnSpc>
                <a:spcPct val="103299"/>
              </a:lnSpc>
              <a:spcBef>
                <a:spcPts val="8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300" spc="-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lvl="0" indent="0" algn="just" defTabSz="914400" eaLnBrk="1" fontAlgn="auto" latinLnBrk="0" hangingPunct="1">
              <a:lnSpc>
                <a:spcPct val="103299"/>
              </a:lnSpc>
              <a:spcBef>
                <a:spcPts val="8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300" spc="-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lvl="0" indent="0" algn="just" defTabSz="914400" eaLnBrk="1" fontAlgn="auto" latinLnBrk="0" hangingPunct="1">
              <a:lnSpc>
                <a:spcPct val="103299"/>
              </a:lnSpc>
              <a:spcBef>
                <a:spcPts val="8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300" spc="-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lvl="0" indent="0" algn="just" defTabSz="914400" eaLnBrk="1" fontAlgn="auto" latinLnBrk="0" hangingPunct="1">
              <a:lnSpc>
                <a:spcPct val="103299"/>
              </a:lnSpc>
              <a:spcBef>
                <a:spcPts val="8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300" spc="-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lvl="0" indent="0" algn="just" defTabSz="914400" eaLnBrk="1" fontAlgn="auto" latinLnBrk="0" hangingPunct="1">
              <a:lnSpc>
                <a:spcPct val="103299"/>
              </a:lnSpc>
              <a:spcBef>
                <a:spcPts val="8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300" spc="-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lvl="0" indent="0" algn="just" defTabSz="914400" eaLnBrk="1" fontAlgn="auto" latinLnBrk="0" hangingPunct="1">
              <a:lnSpc>
                <a:spcPct val="103299"/>
              </a:lnSpc>
              <a:spcBef>
                <a:spcPts val="8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300" spc="-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lvl="0" indent="0" algn="just" defTabSz="914400" eaLnBrk="1" fontAlgn="auto" latinLnBrk="0" hangingPunct="1">
              <a:lnSpc>
                <a:spcPct val="103299"/>
              </a:lnSpc>
              <a:spcBef>
                <a:spcPts val="8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300" spc="-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lvl="0" indent="0" algn="just" defTabSz="914400" eaLnBrk="1" fontAlgn="auto" latinLnBrk="0" hangingPunct="1">
              <a:lnSpc>
                <a:spcPct val="103299"/>
              </a:lnSpc>
              <a:spcBef>
                <a:spcPts val="8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300" spc="-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lvl="0" indent="0" algn="just" defTabSz="914400" eaLnBrk="1" fontAlgn="auto" latinLnBrk="0" hangingPunct="1">
              <a:lnSpc>
                <a:spcPct val="103299"/>
              </a:lnSpc>
              <a:spcBef>
                <a:spcPts val="8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300" spc="-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lvl="0" indent="0" algn="just" defTabSz="914400" eaLnBrk="1" fontAlgn="auto" latinLnBrk="0" hangingPunct="1">
              <a:lnSpc>
                <a:spcPct val="103299"/>
              </a:lnSpc>
              <a:spcBef>
                <a:spcPts val="8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300" spc="-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lvl="0" indent="0" algn="just" defTabSz="914400" eaLnBrk="1" fontAlgn="auto" latinLnBrk="0" hangingPunct="1">
              <a:lnSpc>
                <a:spcPct val="103299"/>
              </a:lnSpc>
              <a:spcBef>
                <a:spcPts val="8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300" spc="-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lvl="0" indent="0" algn="just" defTabSz="914400" eaLnBrk="1" fontAlgn="auto" latinLnBrk="0" hangingPunct="1">
              <a:lnSpc>
                <a:spcPct val="103299"/>
              </a:lnSpc>
              <a:spcBef>
                <a:spcPts val="8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300" spc="-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lvl="0" indent="0" algn="just" defTabSz="914400" eaLnBrk="1" fontAlgn="auto" latinLnBrk="0" hangingPunct="1">
              <a:lnSpc>
                <a:spcPct val="103299"/>
              </a:lnSpc>
              <a:spcBef>
                <a:spcPts val="8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300" spc="-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lvl="0" indent="0" algn="just" defTabSz="914400" eaLnBrk="1" fontAlgn="auto" latinLnBrk="0" hangingPunct="1">
              <a:lnSpc>
                <a:spcPct val="103299"/>
              </a:lnSpc>
              <a:spcBef>
                <a:spcPts val="8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300" spc="-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lvl="0" indent="0" algn="just" defTabSz="914400" eaLnBrk="1" fontAlgn="auto" latinLnBrk="0" hangingPunct="1">
              <a:lnSpc>
                <a:spcPct val="103299"/>
              </a:lnSpc>
              <a:spcBef>
                <a:spcPts val="8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300" spc="-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lvl="0" indent="0" algn="just" defTabSz="914400" eaLnBrk="1" fontAlgn="auto" latinLnBrk="0" hangingPunct="1">
              <a:lnSpc>
                <a:spcPct val="103299"/>
              </a:lnSpc>
              <a:spcBef>
                <a:spcPts val="8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300" spc="-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lvl="0" indent="0" algn="just" defTabSz="914400" eaLnBrk="1" fontAlgn="auto" latinLnBrk="0" hangingPunct="1">
              <a:lnSpc>
                <a:spcPct val="103299"/>
              </a:lnSpc>
              <a:spcBef>
                <a:spcPts val="8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300" spc="-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lvl="0" indent="0" algn="just" defTabSz="914400" eaLnBrk="1" fontAlgn="auto" latinLnBrk="0" hangingPunct="1">
              <a:lnSpc>
                <a:spcPct val="103299"/>
              </a:lnSpc>
              <a:spcBef>
                <a:spcPts val="8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300" spc="-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A0702B-6569-480A-B161-93A238DE7DF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" t="5685" r="70978" b="5646"/>
          <a:stretch/>
        </p:blipFill>
        <p:spPr bwMode="auto">
          <a:xfrm>
            <a:off x="9385300" y="6262391"/>
            <a:ext cx="1295400" cy="13290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18BE0D-62F5-4065-889E-06979A94BE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700" y="2224708"/>
            <a:ext cx="3429000" cy="478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519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0" y="-28575"/>
            <a:ext cx="10693400" cy="77558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120650" rIns="0" bIns="0" rtlCol="0">
            <a:spAutoFit/>
          </a:bodyPr>
          <a:lstStyle/>
          <a:p>
            <a:pPr marL="3100705" algn="just">
              <a:lnSpc>
                <a:spcPct val="100000"/>
              </a:lnSpc>
              <a:spcBef>
                <a:spcPts val="950"/>
              </a:spcBef>
            </a:pPr>
            <a:r>
              <a:rPr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Теперь</a:t>
            </a:r>
            <a:r>
              <a:rPr sz="1600" b="1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рассмотрим</a:t>
            </a:r>
            <a:r>
              <a:rPr sz="1600" b="1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статью</a:t>
            </a:r>
            <a:r>
              <a:rPr sz="1600" b="1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r>
              <a:rPr sz="1600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69-</a:t>
            </a:r>
            <a:r>
              <a:rPr sz="1600" b="1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ФЗ.</a:t>
            </a:r>
            <a:endParaRPr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6350" algn="just">
              <a:lnSpc>
                <a:spcPct val="103499"/>
              </a:lnSpc>
              <a:spcBef>
                <a:spcPts val="795"/>
              </a:spcBef>
            </a:pP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sz="13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изменится</a:t>
            </a:r>
            <a:r>
              <a:rPr sz="13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13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ответственных</a:t>
            </a:r>
            <a:r>
              <a:rPr sz="13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13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пожарную</a:t>
            </a:r>
            <a:r>
              <a:rPr sz="13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безопасность?</a:t>
            </a:r>
            <a:r>
              <a:rPr sz="13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300" b="1" spc="-3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6350" algn="just">
              <a:lnSpc>
                <a:spcPct val="103499"/>
              </a:lnSpc>
              <a:spcBef>
                <a:spcPts val="795"/>
              </a:spcBef>
            </a:pPr>
            <a:r>
              <a:rPr lang="ru-RU" sz="13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Ответственным</a:t>
            </a:r>
            <a:r>
              <a:rPr sz="13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тоже</a:t>
            </a:r>
            <a:r>
              <a:rPr sz="13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</a:t>
            </a:r>
            <a:r>
              <a:rPr sz="13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</a:t>
            </a:r>
            <a:r>
              <a:rPr sz="13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соответствовать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</a:t>
            </a:r>
            <a:r>
              <a:rPr sz="13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квалификационных</a:t>
            </a:r>
            <a:r>
              <a:rPr sz="13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справочников</a:t>
            </a:r>
            <a:r>
              <a:rPr sz="13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z="13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</a:t>
            </a:r>
            <a:r>
              <a:rPr sz="13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стандартов.</a:t>
            </a:r>
            <a:r>
              <a:rPr sz="13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3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  <a:r>
              <a:rPr sz="13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sz="13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</a:t>
            </a:r>
            <a:r>
              <a:rPr sz="13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назначать</a:t>
            </a:r>
            <a:r>
              <a:rPr sz="13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таких</a:t>
            </a:r>
            <a:r>
              <a:rPr sz="13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ответственных.</a:t>
            </a:r>
            <a:endParaRPr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419" algn="just">
              <a:lnSpc>
                <a:spcPct val="100000"/>
              </a:lnSpc>
              <a:spcBef>
                <a:spcPts val="855"/>
              </a:spcBef>
            </a:pPr>
            <a:r>
              <a:rPr sz="1300" u="sng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ст.1</a:t>
            </a:r>
            <a:r>
              <a:rPr sz="1300" u="sng" spc="-2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u="sng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ч.2</a:t>
            </a:r>
            <a:r>
              <a:rPr sz="1300" u="sng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u="sng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370-</a:t>
            </a:r>
            <a:r>
              <a:rPr sz="1300" u="sng" spc="-2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ФЗ</a:t>
            </a:r>
            <a:endParaRPr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sz="13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3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статье</a:t>
            </a:r>
            <a:r>
              <a:rPr sz="13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37:</a:t>
            </a:r>
            <a:endParaRPr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855"/>
              </a:spcBef>
            </a:pP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</a:t>
            </a:r>
            <a:r>
              <a:rPr sz="13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дополнить</a:t>
            </a:r>
            <a:r>
              <a:rPr sz="13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новой</a:t>
            </a:r>
            <a:r>
              <a:rPr sz="13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частью</a:t>
            </a:r>
            <a:r>
              <a:rPr sz="13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третьей</a:t>
            </a:r>
            <a:r>
              <a:rPr sz="13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следующего</a:t>
            </a:r>
            <a:r>
              <a:rPr sz="13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содержания:</a:t>
            </a:r>
            <a:endParaRPr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indent="45720" algn="just">
              <a:lnSpc>
                <a:spcPct val="103499"/>
              </a:lnSpc>
              <a:spcBef>
                <a:spcPts val="795"/>
              </a:spcBef>
            </a:pP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“Лицо,</a:t>
            </a:r>
            <a:r>
              <a:rPr sz="1300" spc="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ответственное</a:t>
            </a:r>
            <a:r>
              <a:rPr sz="1300" spc="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1300" spc="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эксплуатацию</a:t>
            </a:r>
            <a:r>
              <a:rPr sz="1300" spc="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здания</a:t>
            </a:r>
            <a:r>
              <a:rPr sz="1300" spc="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z="1300" spc="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сооружения,</a:t>
            </a:r>
            <a:r>
              <a:rPr sz="1300" spc="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обязано</a:t>
            </a:r>
            <a:r>
              <a:rPr sz="1300" spc="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назначить</a:t>
            </a:r>
            <a:r>
              <a:rPr sz="1300" spc="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ответственное</a:t>
            </a:r>
            <a:r>
              <a:rPr sz="1300" spc="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1300" spc="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пожарной</a:t>
            </a:r>
            <a:r>
              <a:rPr sz="1300" spc="3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</a:t>
            </a:r>
            <a:r>
              <a:rPr sz="1300" spc="3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таких</a:t>
            </a:r>
            <a:r>
              <a:rPr sz="1300" spc="3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здания</a:t>
            </a:r>
            <a:r>
              <a:rPr sz="1300" spc="3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z="1300" spc="3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сооружения</a:t>
            </a:r>
            <a:r>
              <a:rPr sz="1300" spc="3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лицо,</a:t>
            </a:r>
            <a:r>
              <a:rPr sz="1300" spc="3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соответствующее</a:t>
            </a:r>
            <a:r>
              <a:rPr sz="1300" spc="3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квалификационным</a:t>
            </a:r>
            <a:r>
              <a:rPr sz="1300" spc="3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требованиям,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указанным</a:t>
            </a:r>
            <a:r>
              <a:rPr sz="1300" spc="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300" spc="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квалификационных</a:t>
            </a:r>
            <a:r>
              <a:rPr sz="1300" spc="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справочниках,</a:t>
            </a:r>
            <a:r>
              <a:rPr sz="1300" spc="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утверждаемых</a:t>
            </a:r>
            <a:r>
              <a:rPr sz="1300" spc="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300" spc="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порядке,</a:t>
            </a:r>
            <a:r>
              <a:rPr sz="1300" spc="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устанавливаемом</a:t>
            </a:r>
            <a:r>
              <a:rPr sz="1300" spc="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Правительством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</a:t>
            </a:r>
            <a:r>
              <a:rPr sz="13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Федерации,</a:t>
            </a:r>
            <a:r>
              <a:rPr sz="13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3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(или)</a:t>
            </a:r>
            <a:r>
              <a:rPr sz="13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профессиональным</a:t>
            </a:r>
            <a:r>
              <a:rPr sz="13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стандартам</a:t>
            </a:r>
            <a:r>
              <a:rPr sz="13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</a:t>
            </a:r>
            <a:r>
              <a:rPr sz="13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наличии).”.</a:t>
            </a:r>
            <a:endParaRPr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419" algn="just">
              <a:lnSpc>
                <a:spcPct val="100000"/>
              </a:lnSpc>
              <a:spcBef>
                <a:spcPts val="855"/>
              </a:spcBef>
            </a:pP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sz="13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получается?</a:t>
            </a:r>
            <a:endParaRPr lang="ru-RU" sz="13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715" algn="just">
              <a:lnSpc>
                <a:spcPct val="103299"/>
              </a:lnSpc>
              <a:spcBef>
                <a:spcPts val="50"/>
              </a:spcBef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</a:t>
            </a:r>
            <a:r>
              <a:rPr lang="ru-RU" sz="1300" spc="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1300" spc="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получится</a:t>
            </a:r>
            <a:r>
              <a:rPr lang="ru-RU" sz="1300" spc="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назначать</a:t>
            </a:r>
            <a:r>
              <a:rPr lang="ru-RU" sz="1300" spc="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любого</a:t>
            </a:r>
            <a:r>
              <a:rPr lang="ru-RU" sz="1300" spc="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</a:t>
            </a:r>
            <a:r>
              <a:rPr lang="ru-RU" sz="1300" spc="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ответственным</a:t>
            </a:r>
            <a:r>
              <a:rPr lang="ru-RU" sz="1300" spc="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ru-RU" sz="1300" spc="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пожарную</a:t>
            </a:r>
            <a:r>
              <a:rPr lang="ru-RU" sz="1300" spc="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безопасность.</a:t>
            </a:r>
            <a:r>
              <a:rPr lang="ru-RU" sz="1300" spc="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  <a:r>
              <a:rPr lang="ru-RU" sz="1300" spc="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</a:t>
            </a:r>
            <a:r>
              <a:rPr lang="ru-RU" sz="13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назначать</a:t>
            </a:r>
            <a:r>
              <a:rPr lang="ru-RU" sz="13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ответственного,</a:t>
            </a:r>
            <a:r>
              <a:rPr lang="ru-RU" sz="13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соответствующего</a:t>
            </a:r>
            <a:r>
              <a:rPr lang="ru-RU" sz="13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квалификационным</a:t>
            </a:r>
            <a:r>
              <a:rPr lang="ru-RU" sz="13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требованиям.</a:t>
            </a:r>
            <a:r>
              <a:rPr lang="ru-RU" sz="13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Возможно,</a:t>
            </a:r>
            <a:r>
              <a:rPr lang="ru-RU" sz="13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sz="13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</a:t>
            </a:r>
            <a:r>
              <a:rPr lang="ru-RU" sz="13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даже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штатная</a:t>
            </a:r>
            <a:r>
              <a:rPr lang="ru-RU" sz="13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должность,</a:t>
            </a:r>
            <a:r>
              <a:rPr lang="ru-RU" sz="13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т.к.</a:t>
            </a:r>
            <a:r>
              <a:rPr lang="ru-RU" sz="13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вряд</a:t>
            </a:r>
            <a:r>
              <a:rPr lang="ru-RU" sz="13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  <a:r>
              <a:rPr lang="ru-RU" sz="13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найдется</a:t>
            </a:r>
            <a:r>
              <a:rPr lang="ru-RU" sz="13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условный</a:t>
            </a:r>
            <a:r>
              <a:rPr lang="ru-RU" sz="13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</a:t>
            </a:r>
            <a:r>
              <a:rPr lang="ru-RU" sz="13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3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образованием</a:t>
            </a:r>
            <a:r>
              <a:rPr lang="ru-RU" sz="13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пожарного</a:t>
            </a:r>
            <a:r>
              <a:rPr lang="ru-RU" sz="13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специалиста.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Как</a:t>
            </a:r>
            <a:r>
              <a:rPr lang="ru-RU" sz="13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</a:t>
            </a:r>
            <a:r>
              <a:rPr lang="ru-RU" sz="13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13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практике?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</a:t>
            </a:r>
            <a:r>
              <a:rPr lang="ru-RU" sz="13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база</a:t>
            </a:r>
            <a:r>
              <a:rPr lang="ru-RU" sz="13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sz="13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</a:t>
            </a:r>
            <a:r>
              <a:rPr lang="ru-RU" sz="13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данного</a:t>
            </a:r>
            <a:r>
              <a:rPr lang="ru-RU" sz="13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</a:t>
            </a:r>
            <a:r>
              <a:rPr lang="ru-RU" sz="13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уже</a:t>
            </a:r>
            <a:r>
              <a:rPr lang="ru-RU" sz="13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есть: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indent="196850">
              <a:lnSpc>
                <a:spcPct val="103499"/>
              </a:lnSpc>
              <a:spcBef>
                <a:spcPts val="795"/>
              </a:spcBef>
              <a:buAutoNum type="arabicParenR"/>
              <a:tabLst>
                <a:tab pos="209550" algn="l"/>
              </a:tabLst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</a:t>
            </a:r>
            <a:r>
              <a:rPr lang="ru-RU" sz="13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</a:t>
            </a:r>
            <a:r>
              <a:rPr lang="ru-RU" sz="13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«Специалист</a:t>
            </a:r>
            <a:r>
              <a:rPr lang="ru-RU" sz="13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13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пожарной</a:t>
            </a:r>
            <a:r>
              <a:rPr lang="ru-RU" sz="13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профилактике»,</a:t>
            </a:r>
            <a:r>
              <a:rPr lang="ru-RU" sz="13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утвержденный</a:t>
            </a:r>
            <a:r>
              <a:rPr lang="ru-RU" sz="13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</a:t>
            </a:r>
            <a:r>
              <a:rPr lang="ru-RU" sz="13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Минтруда</a:t>
            </a:r>
            <a:r>
              <a:rPr lang="ru-RU" sz="13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ru-RU" sz="13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11.10.2021</a:t>
            </a:r>
            <a:r>
              <a:rPr lang="ru-RU" sz="13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13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696н.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indent="203200">
              <a:lnSpc>
                <a:spcPct val="103499"/>
              </a:lnSpc>
              <a:spcBef>
                <a:spcPts val="800"/>
              </a:spcBef>
              <a:buAutoNum type="arabicParenR"/>
              <a:tabLst>
                <a:tab pos="215900" algn="l"/>
              </a:tabLst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</a:t>
            </a:r>
            <a:r>
              <a:rPr lang="ru-RU" sz="13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лиц,</a:t>
            </a:r>
            <a:r>
              <a:rPr lang="ru-RU" sz="13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проходящие</a:t>
            </a:r>
            <a:r>
              <a:rPr lang="ru-RU" sz="13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</a:t>
            </a:r>
            <a:r>
              <a:rPr lang="ru-RU" sz="13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13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</a:t>
            </a:r>
            <a:r>
              <a:rPr lang="ru-RU" sz="13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</a:t>
            </a:r>
            <a:r>
              <a:rPr lang="ru-RU" sz="13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переподготовки,</a:t>
            </a:r>
            <a:r>
              <a:rPr lang="ru-RU" sz="13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утвержденные</a:t>
            </a:r>
            <a:r>
              <a:rPr lang="ru-RU" sz="13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МЧС</a:t>
            </a:r>
            <a:r>
              <a:rPr lang="ru-RU" sz="13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lang="ru-RU" sz="13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ru-RU" sz="13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18.11.2021</a:t>
            </a:r>
            <a:r>
              <a:rPr lang="ru-RU" sz="13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13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806.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6350" indent="259715">
              <a:lnSpc>
                <a:spcPct val="103499"/>
              </a:lnSpc>
              <a:spcBef>
                <a:spcPts val="795"/>
              </a:spcBef>
              <a:buAutoNum type="arabicParenR"/>
              <a:tabLst>
                <a:tab pos="272415" algn="l"/>
              </a:tabLst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Типовая</a:t>
            </a:r>
            <a:r>
              <a:rPr lang="ru-RU" sz="13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r>
              <a:rPr lang="ru-RU" sz="13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</a:t>
            </a:r>
            <a:r>
              <a:rPr lang="ru-RU" sz="13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переподготовки</a:t>
            </a:r>
            <a:r>
              <a:rPr lang="ru-RU" sz="13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«Специалист</a:t>
            </a:r>
            <a:r>
              <a:rPr lang="ru-RU" sz="13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13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пожарной</a:t>
            </a:r>
            <a:r>
              <a:rPr lang="ru-RU" sz="13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профилактике»,</a:t>
            </a:r>
            <a:r>
              <a:rPr lang="ru-RU" sz="13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утвержденная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</a:t>
            </a:r>
            <a:r>
              <a:rPr lang="ru-RU" sz="13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МЧС</a:t>
            </a:r>
            <a:r>
              <a:rPr lang="ru-RU" sz="13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lang="ru-RU" sz="13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ru-RU" sz="13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05.09.2021</a:t>
            </a:r>
            <a:r>
              <a:rPr lang="ru-RU" sz="13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13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596.</a:t>
            </a:r>
          </a:p>
          <a:p>
            <a:pPr marL="12700" marR="6350">
              <a:lnSpc>
                <a:spcPct val="103499"/>
              </a:lnSpc>
              <a:spcBef>
                <a:spcPts val="795"/>
              </a:spcBef>
              <a:tabLst>
                <a:tab pos="272415" algn="l"/>
              </a:tabLst>
            </a:pPr>
            <a:endParaRPr lang="ru-RU" sz="800" spc="-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6350">
              <a:lnSpc>
                <a:spcPct val="103499"/>
              </a:lnSpc>
              <a:spcBef>
                <a:spcPts val="795"/>
              </a:spcBef>
              <a:tabLst>
                <a:tab pos="272415" algn="l"/>
              </a:tabLst>
            </a:pPr>
            <a:endParaRPr lang="ru-RU" sz="800" spc="-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6350">
              <a:lnSpc>
                <a:spcPct val="103499"/>
              </a:lnSpc>
              <a:spcBef>
                <a:spcPts val="795"/>
              </a:spcBef>
              <a:tabLst>
                <a:tab pos="272415" algn="l"/>
              </a:tabLst>
            </a:pPr>
            <a:endParaRPr lang="ru-RU" sz="800" spc="-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6350">
              <a:lnSpc>
                <a:spcPct val="103499"/>
              </a:lnSpc>
              <a:spcBef>
                <a:spcPts val="795"/>
              </a:spcBef>
              <a:tabLst>
                <a:tab pos="272415" algn="l"/>
              </a:tabLst>
            </a:pPr>
            <a:endParaRPr lang="ru-RU" sz="800" spc="-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6350">
              <a:lnSpc>
                <a:spcPct val="103499"/>
              </a:lnSpc>
              <a:spcBef>
                <a:spcPts val="795"/>
              </a:spcBef>
              <a:tabLst>
                <a:tab pos="272415" algn="l"/>
              </a:tabLst>
            </a:pPr>
            <a:endParaRPr lang="ru-RU" sz="800" spc="-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6350">
              <a:lnSpc>
                <a:spcPct val="103499"/>
              </a:lnSpc>
              <a:spcBef>
                <a:spcPts val="795"/>
              </a:spcBef>
              <a:tabLst>
                <a:tab pos="272415" algn="l"/>
              </a:tabLst>
            </a:pPr>
            <a:endParaRPr lang="ru-RU" sz="800" spc="-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6350">
              <a:lnSpc>
                <a:spcPct val="103499"/>
              </a:lnSpc>
              <a:spcBef>
                <a:spcPts val="795"/>
              </a:spcBef>
              <a:tabLst>
                <a:tab pos="272415" algn="l"/>
              </a:tabLst>
            </a:pPr>
            <a:endParaRPr lang="ru-RU" sz="1300" spc="-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6350">
              <a:lnSpc>
                <a:spcPct val="103499"/>
              </a:lnSpc>
              <a:spcBef>
                <a:spcPts val="795"/>
              </a:spcBef>
              <a:tabLst>
                <a:tab pos="272415" algn="l"/>
              </a:tabLst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D37E58-D106-4429-9FD9-0ED7852427B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" t="5685" r="70978" b="5646"/>
          <a:stretch/>
        </p:blipFill>
        <p:spPr bwMode="auto">
          <a:xfrm>
            <a:off x="9243646" y="6067425"/>
            <a:ext cx="1437054" cy="1409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9E637C9-46E4-48A4-95AF-E53361C1A39D}"/>
              </a:ext>
            </a:extLst>
          </p:cNvPr>
          <p:cNvSpPr/>
          <p:nvPr/>
        </p:nvSpPr>
        <p:spPr>
          <a:xfrm>
            <a:off x="0" y="-28575"/>
            <a:ext cx="10693400" cy="75468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8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Получается,</a:t>
            </a:r>
            <a:r>
              <a:rPr lang="ru-RU" sz="1300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sz="1300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ru-RU" sz="1300" b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потребуется соответствующая квалификация?</a:t>
            </a:r>
            <a:endParaRPr lang="ru-RU" sz="1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715" lvl="0" indent="0" algn="just" defTabSz="914400" eaLnBrk="1" fontAlgn="auto" latinLnBrk="0" hangingPunct="1">
              <a:lnSpc>
                <a:spcPct val="103499"/>
              </a:lnSpc>
              <a:spcBef>
                <a:spcPts val="7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Да.</a:t>
            </a:r>
            <a:r>
              <a:rPr lang="ru-RU" sz="1300" spc="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sz="1300" spc="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нужно,</a:t>
            </a:r>
            <a:r>
              <a:rPr lang="ru-RU" sz="1300" spc="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</a:t>
            </a:r>
            <a:r>
              <a:rPr lang="ru-RU" sz="1300" spc="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ru-RU" sz="13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300" spc="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</a:t>
            </a:r>
            <a:r>
              <a:rPr lang="ru-RU" sz="13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300" spc="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lang="ru-RU" sz="1300" spc="2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пожарной</a:t>
            </a:r>
            <a:r>
              <a:rPr lang="ru-RU" sz="13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</a:t>
            </a:r>
            <a:r>
              <a:rPr lang="ru-RU" sz="1300" spc="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1300" spc="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делал</a:t>
            </a:r>
            <a:r>
              <a:rPr lang="ru-RU" sz="1300" spc="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</a:t>
            </a:r>
            <a:r>
              <a:rPr lang="ru-RU" sz="13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попало,</a:t>
            </a:r>
            <a:r>
              <a:rPr lang="ru-RU" sz="1300" spc="2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300" spc="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</a:t>
            </a:r>
            <a:r>
              <a:rPr lang="ru-RU" sz="1300" spc="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</a:t>
            </a:r>
            <a:r>
              <a:rPr lang="ru-RU" sz="1300" spc="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квалификацией.</a:t>
            </a:r>
            <a:r>
              <a:rPr lang="ru-RU" sz="1300" spc="4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</a:t>
            </a:r>
            <a:r>
              <a:rPr lang="ru-RU" sz="1300" spc="4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</a:t>
            </a:r>
            <a:r>
              <a:rPr lang="ru-RU" sz="1300" spc="45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расчетами</a:t>
            </a:r>
            <a:r>
              <a:rPr lang="ru-RU" sz="1300" spc="4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пожарных</a:t>
            </a:r>
            <a:r>
              <a:rPr lang="ru-RU" sz="1300" spc="45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рисков</a:t>
            </a:r>
            <a:r>
              <a:rPr lang="ru-RU" sz="1300" spc="45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sz="1300" spc="4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разработкой</a:t>
            </a:r>
            <a:r>
              <a:rPr lang="ru-RU" sz="1300" spc="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</a:t>
            </a:r>
            <a:r>
              <a:rPr lang="ru-RU" sz="1300" spc="45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1300" spc="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занимался</a:t>
            </a:r>
            <a:r>
              <a:rPr lang="ru-RU" sz="1300" spc="45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r>
              <a:rPr lang="ru-RU" sz="1300" spc="45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образованием</a:t>
            </a:r>
            <a:r>
              <a:rPr lang="ru-RU" sz="13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слесаря.</a:t>
            </a:r>
            <a:r>
              <a:rPr lang="ru-RU" sz="1300" spc="3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</a:t>
            </a:r>
            <a:r>
              <a:rPr lang="ru-RU" sz="13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подтверждается</a:t>
            </a:r>
            <a:r>
              <a:rPr lang="ru-RU" sz="13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профильным</a:t>
            </a:r>
            <a:r>
              <a:rPr lang="ru-RU" sz="13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образованием</a:t>
            </a:r>
            <a:r>
              <a:rPr lang="ru-RU" sz="13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13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пожарной</a:t>
            </a:r>
            <a:r>
              <a:rPr lang="ru-RU" sz="13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безопасности.</a:t>
            </a:r>
            <a:r>
              <a:rPr lang="ru-RU" sz="13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профильное</a:t>
            </a:r>
            <a:r>
              <a:rPr lang="ru-RU" sz="13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r>
              <a:rPr lang="ru-RU" sz="13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13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</a:t>
            </a:r>
            <a:r>
              <a:rPr lang="ru-RU" sz="13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</a:t>
            </a:r>
            <a:r>
              <a:rPr lang="ru-RU" sz="13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квалификация.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lvl="0" indent="0" algn="just" defTabSz="914400" eaLnBrk="1" fontAlgn="auto" latinLnBrk="0" hangingPunct="1">
              <a:lnSpc>
                <a:spcPct val="103499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ru-RU" sz="13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профильного</a:t>
            </a:r>
            <a:r>
              <a:rPr lang="ru-RU" sz="13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sz="13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ru-RU" sz="13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</a:t>
            </a:r>
            <a:r>
              <a:rPr lang="ru-RU" sz="13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</a:t>
            </a:r>
            <a:r>
              <a:rPr lang="ru-RU" sz="13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</a:t>
            </a:r>
            <a:r>
              <a:rPr lang="ru-RU" sz="13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квалификацию</a:t>
            </a:r>
            <a:r>
              <a:rPr lang="ru-RU" sz="13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13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</a:t>
            </a:r>
            <a:r>
              <a:rPr lang="ru-RU" sz="13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переподготовке</a:t>
            </a:r>
            <a:r>
              <a:rPr lang="ru-RU" sz="13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3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дополнительного</a:t>
            </a:r>
            <a:r>
              <a:rPr lang="ru-RU" sz="13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</a:t>
            </a:r>
            <a:r>
              <a:rPr lang="ru-RU" sz="13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образования.</a:t>
            </a:r>
          </a:p>
          <a:p>
            <a:pPr marL="12700" marR="5080" lvl="0" indent="0" algn="just" defTabSz="914400" eaLnBrk="1" fontAlgn="auto" latinLnBrk="0" hangingPunct="1">
              <a:lnSpc>
                <a:spcPct val="103499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3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lvl="0" indent="0" algn="just" defTabSz="914400" eaLnBrk="1" fontAlgn="auto" latinLnBrk="0" hangingPunct="1">
              <a:lnSpc>
                <a:spcPct val="103499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3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Также с 1 марта 2025 года МЧС планирует обновить порядок, виды и сроки обучения лиц, осуществляющих трудовую или служебную деятельность, по программам противопожарного инструктажа. </a:t>
            </a:r>
          </a:p>
          <a:p>
            <a:pPr algn="just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со ст. 20.4. КоАП РФ нарушение требований пожарной безопасности влечет предупреждение или наложение административного штрафа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граждан в размере от 5 тысяч до 15 тысяч рублей;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должностных лиц - от 20 тысяч до 30 тысяч рублей;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лиц, осуществляющих предпринимательскую деятельность без образования юридического лица, - от 40 тысяч до 60 тысяч рублей;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юридических лиц - от 300 тысяч до 400 тысяч рублей.</a:t>
            </a:r>
          </a:p>
          <a:p>
            <a:pPr lvl="0" algn="just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избежать штрафов рекомендуем Вам уже сейчас проверить соответствуют ли Ваши сотрудники квалификационным требованиям, и при необходимости определить лиц, которым потребуется обучение</a:t>
            </a:r>
          </a:p>
          <a:p>
            <a:pPr algn="just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DDCC1A-4DEB-4D9D-B025-D4E01FD8C8D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" t="5685" r="70978" b="5646"/>
          <a:stretch/>
        </p:blipFill>
        <p:spPr bwMode="auto">
          <a:xfrm>
            <a:off x="9242425" y="6029325"/>
            <a:ext cx="1438275" cy="1485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5E1E2D-174B-433C-84C0-FEF203053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100" y="2790825"/>
            <a:ext cx="2523963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75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390" y="1057148"/>
            <a:ext cx="9281160" cy="19896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715" algn="just">
              <a:lnSpc>
                <a:spcPct val="103299"/>
              </a:lnSpc>
              <a:spcBef>
                <a:spcPts val="50"/>
              </a:spcBef>
            </a:pPr>
            <a:r>
              <a:rPr sz="1300" spc="-10" dirty="0">
                <a:latin typeface="Arial"/>
                <a:cs typeface="Arial"/>
              </a:rPr>
              <a:t>.</a:t>
            </a:r>
            <a:endParaRPr sz="1300" dirty="0">
              <a:latin typeface="Arial"/>
              <a:cs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053A94-955A-40FD-80D6-A16435BC3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4775"/>
            <a:ext cx="10693400" cy="7772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1005</Words>
  <Application>Microsoft Office PowerPoint</Application>
  <PresentationFormat>Произвольный</PresentationFormat>
  <Paragraphs>108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dc:description/>
  <cp:lastModifiedBy>Ирина</cp:lastModifiedBy>
  <cp:revision>25</cp:revision>
  <dcterms:created xsi:type="dcterms:W3CDTF">2024-11-08T15:38:47Z</dcterms:created>
  <dcterms:modified xsi:type="dcterms:W3CDTF">2025-02-04T17:26:32Z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2024-11-08T00:00:00Z</vt:filetime>
  </property>
  <property fmtid="{D5CDD505-2E9C-101B-9397-08002B2CF9AE}" pid="3" name="Creator">
    <vt:lpwstr>Acrobat PDFMaker 24 для Word</vt:lpwstr>
  </property>
  <property fmtid="{D5CDD505-2E9C-101B-9397-08002B2CF9AE}" pid="4" name="LastSaved">
    <vt:filetime>2024-11-08T00:00:00Z</vt:filetime>
  </property>
  <property fmtid="{D5CDD505-2E9C-101B-9397-08002B2CF9AE}" pid="5" name="Producer">
    <vt:lpwstr>Adobe PDF Library 24.3.212</vt:lpwstr>
  </property>
  <property fmtid="{D5CDD505-2E9C-101B-9397-08002B2CF9AE}" pid="6" name="SourceModified">
    <vt:lpwstr>D:20241108153753</vt:lpwstr>
  </property>
</Properties>
</file>